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6D3"/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808" autoAdjust="0"/>
  </p:normalViewPr>
  <p:slideViewPr>
    <p:cSldViewPr snapToGrid="0">
      <p:cViewPr varScale="1">
        <p:scale>
          <a:sx n="85" d="100"/>
          <a:sy n="85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1800" dirty="0"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do you feel when you see each image with the dinosaur? Why? 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1800" dirty="0"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have you taken a perspective on what you have just seen?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1800" dirty="0"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does it feel when others share your perspective on these images? How does it feel when they don’t? 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1800" dirty="0"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can you apply what you’ve learned about perspective taking and communication?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407508"/>
            <a:ext cx="8308080" cy="11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2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Perspective taking and </a:t>
            </a:r>
            <a:r>
              <a:rPr lang="en-US" sz="3200" cap="all" dirty="0" err="1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microfiction</a:t>
            </a:r>
            <a:endParaRPr lang="en-US" sz="3200" cap="all" dirty="0">
              <a:solidFill>
                <a:schemeClr val="bg1"/>
              </a:solidFill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92" y="5665722"/>
            <a:ext cx="884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Activity created by Niall Peach, Purdue University.</a:t>
            </a:r>
          </a:p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Based on: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0"/>
              </a:rPr>
              <a:t>Arbelo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, F. (2020, July 24). </a:t>
            </a:r>
            <a:r>
              <a:rPr lang="en-US" sz="1200" i="1" dirty="0">
                <a:solidFill>
                  <a:schemeClr val="bg1"/>
                </a:solidFill>
                <a:latin typeface="Acumin Pro" panose="020B0504020202020204" pitchFamily="34" charset="0"/>
              </a:rPr>
              <a:t>A. </a:t>
            </a:r>
            <a:r>
              <a:rPr lang="en-US" sz="1200" i="1" dirty="0" err="1">
                <a:solidFill>
                  <a:schemeClr val="bg1"/>
                </a:solidFill>
                <a:latin typeface="Acumin Pro" panose="020B0504020202020204" pitchFamily="34" charset="0"/>
              </a:rPr>
              <a:t>Monterroso</a:t>
            </a:r>
            <a:r>
              <a:rPr lang="en-US" sz="1200" i="1" dirty="0">
                <a:solidFill>
                  <a:schemeClr val="bg1"/>
                </a:solidFill>
                <a:latin typeface="Acumin Pro" panose="020B0504020202020204" pitchFamily="34" charset="0"/>
              </a:rPr>
              <a:t>, Por Frank </a:t>
            </a:r>
            <a:r>
              <a:rPr lang="en-US" sz="1200" i="1" dirty="0" err="1">
                <a:solidFill>
                  <a:schemeClr val="bg1"/>
                </a:solidFill>
                <a:latin typeface="Acumin Pro" panose="020B0504020202020204" pitchFamily="34" charset="0"/>
              </a:rPr>
              <a:t>Arbelo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0"/>
              </a:rPr>
              <a:t>Revista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0"/>
              </a:rPr>
              <a:t>Muu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0"/>
              </a:rPr>
              <a:t>+. https://revistamuu.com/2020/07/24/a-monterroso-por-frank-arbelo/</a:t>
            </a:r>
          </a:p>
          <a:p>
            <a:endParaRPr lang="en-US" sz="1200" dirty="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1D39FC-A34D-9A3A-43EA-D48F7C727DC9}"/>
              </a:ext>
            </a:extLst>
          </p:cNvPr>
          <p:cNvSpPr txBox="1"/>
          <p:nvPr/>
        </p:nvSpPr>
        <p:spPr>
          <a:xfrm>
            <a:off x="1432214" y="4134415"/>
            <a:ext cx="8445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does it feel when others share your perspective on these images? How does it feel when they don’t? </a:t>
            </a:r>
            <a:b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</a:b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can you apply what you’ve learned about perspective taking and communication?</a:t>
            </a:r>
            <a:b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</a:b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role does perspective taking have in your daily communication?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29FB7-51FC-B0C7-07F1-A21D18129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213" y="1016610"/>
            <a:ext cx="8803599" cy="29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636315"/>
            <a:ext cx="67423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cumin Pro" panose="020B0504020202020204" pitchFamily="34" charset="0"/>
                <a:ea typeface="Arial" charset="0"/>
                <a:cs typeface="Arial" charset="0"/>
              </a:rPr>
              <a:t>Perspective taking</a:t>
            </a:r>
          </a:p>
          <a:p>
            <a:endParaRPr lang="en-US" sz="2000" b="1" dirty="0">
              <a:solidFill>
                <a:schemeClr val="tx2"/>
              </a:solidFill>
              <a:latin typeface="Acumin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cumin Pro" panose="020B0504020202020204" pitchFamily="34" charset="0"/>
                <a:ea typeface="Arial" charset="0"/>
                <a:cs typeface="Arial" charset="0"/>
              </a:rPr>
              <a:t>What do you think perspective taking means?</a:t>
            </a:r>
            <a:br>
              <a:rPr lang="en-US" sz="2000" dirty="0">
                <a:solidFill>
                  <a:schemeClr val="tx2"/>
                </a:solidFill>
                <a:latin typeface="Acumin Pro" panose="020B0504020202020204" pitchFamily="34" charset="0"/>
                <a:ea typeface="Arial" charset="0"/>
                <a:cs typeface="Arial" charset="0"/>
              </a:rPr>
            </a:br>
            <a:endParaRPr lang="en-US" sz="2000" dirty="0">
              <a:solidFill>
                <a:schemeClr val="tx2"/>
              </a:solidFill>
              <a:latin typeface="Acumin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cumin Pro" panose="020B0504020202020204" pitchFamily="34" charset="0"/>
                <a:ea typeface="Arial" charset="0"/>
                <a:cs typeface="Arial" charset="0"/>
              </a:rPr>
              <a:t>What kinds of interactions require us to take another’s perspective?</a:t>
            </a:r>
            <a:br>
              <a:rPr lang="en-US" sz="2000" dirty="0">
                <a:solidFill>
                  <a:schemeClr val="tx2"/>
                </a:solidFill>
                <a:latin typeface="Acumin Pro" panose="020B0504020202020204" pitchFamily="34" charset="0"/>
                <a:ea typeface="Arial" charset="0"/>
                <a:cs typeface="Arial" charset="0"/>
              </a:rPr>
            </a:br>
            <a:endParaRPr lang="en-US" sz="2000" dirty="0">
              <a:solidFill>
                <a:schemeClr val="tx2"/>
              </a:solidFill>
              <a:latin typeface="Acumin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Times New Roman" panose="02020603050405020304" pitchFamily="18" charset="0"/>
              </a:rPr>
              <a:t>How do differing perspectives affect communication?</a:t>
            </a:r>
            <a:endParaRPr lang="en-US" sz="2000" dirty="0">
              <a:solidFill>
                <a:schemeClr val="tx2"/>
              </a:solidFill>
              <a:latin typeface="Acumin Pro" panose="020B0504020202020204" pitchFamily="34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2" name="Picture 2" descr="How to Foster Empathy in Children - The New York Times">
            <a:extLst>
              <a:ext uri="{FF2B5EF4-FFF2-40B4-BE49-F238E27FC236}">
                <a16:creationId xmlns:a16="http://schemas.microsoft.com/office/drawing/2014/main" id="{B60F9878-6C6C-20DB-4B8C-38A3C15C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1636315"/>
            <a:ext cx="3459639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4133D-FB06-905E-F304-093A7ECB5CA8}"/>
              </a:ext>
            </a:extLst>
          </p:cNvPr>
          <p:cNvSpPr/>
          <p:nvPr/>
        </p:nvSpPr>
        <p:spPr>
          <a:xfrm>
            <a:off x="5445467" y="1180124"/>
            <a:ext cx="4790831" cy="4517292"/>
          </a:xfrm>
          <a:prstGeom prst="rect">
            <a:avLst/>
          </a:pr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122" y="1636315"/>
            <a:ext cx="4319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Narrative perspective</a:t>
            </a:r>
          </a:p>
          <a:p>
            <a:endParaRPr lang="en-US" sz="20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information do we have?</a:t>
            </a:r>
            <a:b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</a:br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think is happening in this narrative?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788F0B-5060-12CF-EDCC-DB69C1E1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574" y="1380075"/>
            <a:ext cx="4376616" cy="40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636315"/>
            <a:ext cx="4319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When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he/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it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woke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up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dinosaur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was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still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there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.</a:t>
            </a:r>
          </a:p>
          <a:p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DE2C0-48F6-FC56-FF11-A8C98BAE87CC}"/>
              </a:ext>
            </a:extLst>
          </p:cNvPr>
          <p:cNvSpPr txBox="1"/>
          <p:nvPr/>
        </p:nvSpPr>
        <p:spPr>
          <a:xfrm>
            <a:off x="533768" y="2695482"/>
            <a:ext cx="4319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Whose perspective do we see?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 you understand the dinosaur in this image?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is the relationship between the dinosaur and the main character (positive/negative/ambiguous?) Explain.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AC284-5BD4-2068-2971-4022B575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695" y="1420052"/>
            <a:ext cx="4410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FDC125-44A1-CC9D-980A-F55275C5E211}"/>
              </a:ext>
            </a:extLst>
          </p:cNvPr>
          <p:cNvSpPr txBox="1"/>
          <p:nvPr/>
        </p:nvSpPr>
        <p:spPr>
          <a:xfrm>
            <a:off x="815122" y="1636315"/>
            <a:ext cx="4319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When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he/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it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woke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up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dinosaur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was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still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there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.</a:t>
            </a:r>
          </a:p>
          <a:p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6F2E8-090F-91F4-DC44-3775C938BB08}"/>
              </a:ext>
            </a:extLst>
          </p:cNvPr>
          <p:cNvSpPr txBox="1"/>
          <p:nvPr/>
        </p:nvSpPr>
        <p:spPr>
          <a:xfrm>
            <a:off x="533768" y="2695482"/>
            <a:ext cx="4319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Whose perspective do we see?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 you understand the dinosaur in this image?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is the relationship between the dinosaur and the main character (positive/negative/ambiguous?) Explain.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AD49D-E2BC-B231-523A-7E4721384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2" y="1071562"/>
            <a:ext cx="38385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6BA07C-EFE4-B8B1-B5CB-D36664138B59}"/>
              </a:ext>
            </a:extLst>
          </p:cNvPr>
          <p:cNvSpPr txBox="1"/>
          <p:nvPr/>
        </p:nvSpPr>
        <p:spPr>
          <a:xfrm>
            <a:off x="815122" y="1636315"/>
            <a:ext cx="4319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When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he/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it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woke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up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dinosaur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was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still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there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.</a:t>
            </a:r>
          </a:p>
          <a:p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3D17B-2C27-1520-2FB4-4E3144293663}"/>
              </a:ext>
            </a:extLst>
          </p:cNvPr>
          <p:cNvSpPr txBox="1"/>
          <p:nvPr/>
        </p:nvSpPr>
        <p:spPr>
          <a:xfrm>
            <a:off x="533768" y="2695482"/>
            <a:ext cx="4319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Whose perspective do we see?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 you understand the dinosaur in this image?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is the relationship between the dinosaur and the main character (positive/negative/ambiguous?) Explain.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BC9EB-884F-7C00-027C-603667FE6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58680"/>
            <a:ext cx="3619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42BF5-8F90-936D-4824-434D033829E9}"/>
              </a:ext>
            </a:extLst>
          </p:cNvPr>
          <p:cNvSpPr txBox="1"/>
          <p:nvPr/>
        </p:nvSpPr>
        <p:spPr>
          <a:xfrm>
            <a:off x="815122" y="1636315"/>
            <a:ext cx="4319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When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he/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it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woke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up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dinosaur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was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still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there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.</a:t>
            </a:r>
          </a:p>
          <a:p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01C09-BE83-5ED5-A991-95F8B8A9E5A3}"/>
              </a:ext>
            </a:extLst>
          </p:cNvPr>
          <p:cNvSpPr txBox="1"/>
          <p:nvPr/>
        </p:nvSpPr>
        <p:spPr>
          <a:xfrm>
            <a:off x="533768" y="2695482"/>
            <a:ext cx="4319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Whose perspective do we see?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 you understand the dinosaur in this image?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is the relationship between the dinosaur and the main character (positive/negative/ambiguous?) Explain.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3A758-7F77-06E4-521A-660C752A8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7"/>
          <a:stretch/>
        </p:blipFill>
        <p:spPr>
          <a:xfrm>
            <a:off x="6096001" y="1230842"/>
            <a:ext cx="353342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9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F67078-64DE-0163-2F4E-FD1900F37A6A}"/>
              </a:ext>
            </a:extLst>
          </p:cNvPr>
          <p:cNvSpPr txBox="1"/>
          <p:nvPr/>
        </p:nvSpPr>
        <p:spPr>
          <a:xfrm>
            <a:off x="815122" y="1636315"/>
            <a:ext cx="4319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When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he/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/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it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woke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up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dinosaur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was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still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 </a:t>
            </a:r>
            <a:r>
              <a:rPr lang="es-ES_tradnl" sz="2000" b="1" dirty="0" err="1">
                <a:solidFill>
                  <a:schemeClr val="tx2"/>
                </a:solidFill>
                <a:latin typeface="Acumin Pro" panose="020B0504020202020204" pitchFamily="34" charset="0"/>
              </a:rPr>
              <a:t>there</a:t>
            </a:r>
            <a:r>
              <a:rPr lang="es-ES_tradnl" sz="2000" b="1" dirty="0">
                <a:solidFill>
                  <a:schemeClr val="tx2"/>
                </a:solidFill>
                <a:latin typeface="Acumin Pro" panose="020B0504020202020204" pitchFamily="34" charset="0"/>
              </a:rPr>
              <a:t>.</a:t>
            </a:r>
          </a:p>
          <a:p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D8F6D-AA85-9AE6-801C-FF1EAE8D2527}"/>
              </a:ext>
            </a:extLst>
          </p:cNvPr>
          <p:cNvSpPr txBox="1"/>
          <p:nvPr/>
        </p:nvSpPr>
        <p:spPr>
          <a:xfrm>
            <a:off x="533768" y="2695482"/>
            <a:ext cx="4319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Whose perspective do we see?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do you understand the dinosaur in this image?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is the relationship between the dinosaur and the main character (positive/negative/ambiguous?) Explain.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0ACCD-B0A2-C7AE-D58D-27AF5598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1125"/>
            <a:ext cx="3562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Perspective taking and </a:t>
              </a:r>
              <a:r>
                <a:rPr lang="en-US" sz="2800" cap="all" dirty="0" err="1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microfiction</a:t>
              </a:r>
              <a:endParaRPr lang="en-US" sz="2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1D39FC-A34D-9A3A-43EA-D48F7C727DC9}"/>
              </a:ext>
            </a:extLst>
          </p:cNvPr>
          <p:cNvSpPr txBox="1"/>
          <p:nvPr/>
        </p:nvSpPr>
        <p:spPr>
          <a:xfrm>
            <a:off x="1432214" y="4134415"/>
            <a:ext cx="84455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What do you feel when you see each image with the dinosaur? Why? </a:t>
            </a:r>
            <a:b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</a:b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  <a:t>How have you taken a perspective on what you have just seen?</a:t>
            </a:r>
            <a:b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Yu Mincho" panose="02020400000000000000" pitchFamily="18" charset="-128"/>
              </a:rPr>
            </a:b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21259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our experiences influence our opinions of the 4 interpretations?</a:t>
            </a:r>
            <a:endParaRPr lang="en-US" sz="2000" dirty="0">
              <a:solidFill>
                <a:schemeClr val="tx2"/>
              </a:solidFill>
              <a:effectLst/>
              <a:latin typeface="Acumin Pro" panose="020B0504020202020204" pitchFamily="34" charset="0"/>
              <a:ea typeface="Yu Mincho" panose="02020400000000000000" pitchFamily="18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8283A-1703-FE1E-8E61-0401400A2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213" y="1016610"/>
            <a:ext cx="8803599" cy="29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536</Words>
  <Application>Microsoft Office PowerPoint</Application>
  <PresentationFormat>Widescreen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Acumin Pro</vt:lpstr>
      <vt:lpstr>Arial</vt:lpstr>
      <vt:lpstr>Calibri</vt:lpstr>
      <vt:lpstr>Calibri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18</cp:revision>
  <dcterms:created xsi:type="dcterms:W3CDTF">2018-08-27T14:09:00Z</dcterms:created>
  <dcterms:modified xsi:type="dcterms:W3CDTF">2023-03-07T16:52:17Z</dcterms:modified>
</cp:coreProperties>
</file>